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67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4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45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170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658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48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7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820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907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038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406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BD50-C1EE-4482-AEC0-454A6A8544DB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0043-3CA9-46DC-996C-C2641EA1D5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9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6"/>
            <a:ext cx="9144000" cy="6835244"/>
          </a:xfrm>
        </p:spPr>
      </p:pic>
    </p:spTree>
    <p:extLst>
      <p:ext uri="{BB962C8B-B14F-4D97-AF65-F5344CB8AC3E}">
        <p14:creationId xmlns:p14="http://schemas.microsoft.com/office/powerpoint/2010/main" val="33031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856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361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50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874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91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836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403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</cp:revision>
  <dcterms:created xsi:type="dcterms:W3CDTF">2019-10-20T16:55:07Z</dcterms:created>
  <dcterms:modified xsi:type="dcterms:W3CDTF">2019-10-20T17:02:38Z</dcterms:modified>
</cp:coreProperties>
</file>